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59" r:id="rId7"/>
    <p:sldId id="262" r:id="rId8"/>
    <p:sldId id="265" r:id="rId9"/>
    <p:sldId id="266" r:id="rId10"/>
    <p:sldId id="261" r:id="rId11"/>
    <p:sldId id="263" r:id="rId12"/>
    <p:sldId id="26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34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33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64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85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69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6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58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86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84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51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73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D6FE-06A8-4885-90CF-488DA6BFB48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B4DB-44A8-4554-BFBC-E5E9A39F0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94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Hållbarhet i arbetslivet </a:t>
            </a:r>
            <a:br>
              <a:rPr lang="sv-SE" dirty="0" smtClean="0"/>
            </a:br>
            <a:r>
              <a:rPr lang="sv-SE" dirty="0" smtClean="0"/>
              <a:t>&amp; </a:t>
            </a:r>
            <a:br>
              <a:rPr lang="sv-SE" dirty="0" smtClean="0"/>
            </a:br>
            <a:r>
              <a:rPr lang="sv-SE" dirty="0" smtClean="0"/>
              <a:t>Vad är ett gott ledarskap?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Anna Svensson</a:t>
            </a:r>
          </a:p>
          <a:p>
            <a:r>
              <a:rPr lang="sv-SE" dirty="0" smtClean="0"/>
              <a:t>YGS 2018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45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Hållbarhet i arbetslivet  &amp;  Vad är ett gott ledarskap?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Hållbarhet i arbetslivet  &amp;  Vad är ett gott ledarskap?</dc:title>
  <dc:creator>Carl-Henrik Rehn</dc:creator>
  <cp:lastModifiedBy>Carl-Henrik Rehn</cp:lastModifiedBy>
  <cp:revision>2</cp:revision>
  <dcterms:created xsi:type="dcterms:W3CDTF">2018-04-25T06:41:14Z</dcterms:created>
  <dcterms:modified xsi:type="dcterms:W3CDTF">2018-04-25T07:03:42Z</dcterms:modified>
</cp:coreProperties>
</file>